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34" r:id="rId23"/>
    <p:sldId id="835" r:id="rId24"/>
    <p:sldId id="836" r:id="rId25"/>
    <p:sldId id="837" r:id="rId26"/>
    <p:sldId id="838" r:id="rId27"/>
    <p:sldId id="839" r:id="rId28"/>
    <p:sldId id="840" r:id="rId29"/>
    <p:sldId id="842" r:id="rId30"/>
    <p:sldId id="841" r:id="rId31"/>
    <p:sldId id="843" r:id="rId32"/>
    <p:sldId id="787" r:id="rId33"/>
    <p:sldId id="844" r:id="rId34"/>
    <p:sldId id="845" r:id="rId35"/>
    <p:sldId id="846" r:id="rId36"/>
    <p:sldId id="847" r:id="rId37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31" autoAdjust="0"/>
    <p:restoredTop sz="96250" autoAdjust="0"/>
  </p:normalViewPr>
  <p:slideViewPr>
    <p:cSldViewPr snapToGrid="0">
      <p:cViewPr varScale="1">
        <p:scale>
          <a:sx n="118" d="100"/>
          <a:sy n="118" d="100"/>
        </p:scale>
        <p:origin x="216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5: Non-linear equations and root-finding: Part 2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January 31,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too much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1336047" y="2241144"/>
            <a:ext cx="78821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Use e.g. Newton’s method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Newton’s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Sometimes we need to solve a system of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B9B6B-67CF-1CA5-3EC4-692E7BE7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2" y="2998113"/>
            <a:ext cx="9002976" cy="362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614113-2866-C7FC-A56C-51797833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89" y="4091152"/>
            <a:ext cx="3332329" cy="25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E38942-407E-D00E-5C88-2FDD1ECE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is a multi-dimensional generalization of the secant method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1063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89" y="187015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138" y="2982619"/>
            <a:ext cx="2438400" cy="25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3101" y="3778536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823411" y="3645149"/>
            <a:ext cx="104587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to                                      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534610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642152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668285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449436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/>
              <p:nvPr/>
            </p:nvSpPr>
            <p:spPr>
              <a:xfrm>
                <a:off x="823411" y="5592505"/>
                <a:ext cx="94442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one can take the identity matrix or full Jacobian calculated once</a:t>
                </a:r>
                <a:endParaRPr lang="en-US" sz="2200" i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5592505"/>
                <a:ext cx="9444254" cy="430887"/>
              </a:xfrm>
              <a:prstGeom prst="rect">
                <a:avLst/>
              </a:prstGeom>
              <a:blipFill>
                <a:blip r:embed="rId10"/>
                <a:stretch>
                  <a:fillRect l="-839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f(x)=sin(x) 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2"/>
                <a:stretch>
                  <a:fillRect l="-764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2"/>
                <a:stretch>
                  <a:fillRect l="-1073" t="-2005" b="-4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73289" y="4576128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9" y="4576128"/>
                <a:ext cx="313898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709916" y="4793160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1003110" y="5659271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no matter what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10" y="5659271"/>
                <a:ext cx="9223612" cy="430887"/>
              </a:xfrm>
              <a:prstGeom prst="rect">
                <a:avLst/>
              </a:prstGeom>
              <a:blipFill>
                <a:blip r:embed="rId5"/>
                <a:stretch>
                  <a:fillRect l="-859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12840CF-A847-6B4A-1D44-EEF0879A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69" y="1206274"/>
            <a:ext cx="57150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0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maximum of f(x) look for minimum of –f(x)</a:t>
            </a:r>
          </a:p>
        </p:txBody>
      </p:sp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430887"/>
              </a:xfrm>
              <a:prstGeom prst="rect">
                <a:avLst/>
              </a:prstGeom>
              <a:blipFill>
                <a:blip r:embed="rId3"/>
                <a:stretch>
                  <a:fillRect l="-859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6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when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855" t="-6061" r="-17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77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1002</Words>
  <Application>Microsoft Macintosh PowerPoint</Application>
  <PresentationFormat>Widescreen</PresentationFormat>
  <Paragraphs>130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1172</cp:revision>
  <cp:lastPrinted>2018-05-12T22:28:36Z</cp:lastPrinted>
  <dcterms:created xsi:type="dcterms:W3CDTF">2018-05-07T16:28:28Z</dcterms:created>
  <dcterms:modified xsi:type="dcterms:W3CDTF">2023-05-01T22:34:12Z</dcterms:modified>
</cp:coreProperties>
</file>